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7" r:id="rId3"/>
    <p:sldId id="288" r:id="rId4"/>
    <p:sldId id="289" r:id="rId5"/>
    <p:sldId id="257" r:id="rId6"/>
    <p:sldId id="260" r:id="rId7"/>
    <p:sldId id="261" r:id="rId8"/>
    <p:sldId id="265" r:id="rId9"/>
    <p:sldId id="290" r:id="rId10"/>
    <p:sldId id="291" r:id="rId11"/>
    <p:sldId id="259" r:id="rId12"/>
    <p:sldId id="280" r:id="rId13"/>
    <p:sldId id="268" r:id="rId14"/>
    <p:sldId id="278" r:id="rId15"/>
    <p:sldId id="282" r:id="rId16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2484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1EA52-3055-49FA-89B7-348389443ADE}" type="doc">
      <dgm:prSet loTypeId="urn:microsoft.com/office/officeart/2005/8/layout/gear1" loCatId="cycle" qsTypeId="urn:microsoft.com/office/officeart/2005/8/quickstyle/simple1" qsCatId="simple" csTypeId="urn:microsoft.com/office/officeart/2005/8/colors/colorful4" csCatId="colorful" phldr="1"/>
      <dgm:spPr/>
    </dgm:pt>
    <dgm:pt modelId="{906F5F81-915E-4B74-A343-029CE18A56EF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ПРОФСОЮЗ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7750143-D9D8-4BAA-85F9-3E65DCEB3C94}" type="parTrans" cxnId="{B239EB33-B6B7-404C-9B75-3364DB967EB7}">
      <dgm:prSet/>
      <dgm:spPr/>
      <dgm:t>
        <a:bodyPr/>
        <a:lstStyle/>
        <a:p>
          <a:endParaRPr lang="ru-RU"/>
        </a:p>
      </dgm:t>
    </dgm:pt>
    <dgm:pt modelId="{398696FF-CC84-4DFE-B800-433D4040B706}" type="sibTrans" cxnId="{B239EB33-B6B7-404C-9B75-3364DB967EB7}">
      <dgm:prSet/>
      <dgm:spPr/>
      <dgm:t>
        <a:bodyPr/>
        <a:lstStyle/>
        <a:p>
          <a:endParaRPr lang="ru-RU"/>
        </a:p>
      </dgm:t>
    </dgm:pt>
    <dgm:pt modelId="{CA7D5CB7-A994-4B0B-BC94-0E023AFD5ACD}">
      <dgm:prSet phldrT="[Текст]" custT="1"/>
      <dgm:spPr/>
      <dgm:t>
        <a:bodyPr/>
        <a:lstStyle/>
        <a:p>
          <a:r>
            <a:rPr lang="ru-RU" sz="700" b="1" smtClean="0"/>
            <a:t>АДМИНИСТРАЦИЯ</a:t>
          </a:r>
          <a:endParaRPr lang="ru-RU" sz="700" b="1" dirty="0"/>
        </a:p>
      </dgm:t>
    </dgm:pt>
    <dgm:pt modelId="{C01261AC-B523-4833-8A4B-ADC0768F72FE}" type="parTrans" cxnId="{36129606-673D-4450-B15E-902EE1EC4958}">
      <dgm:prSet/>
      <dgm:spPr/>
      <dgm:t>
        <a:bodyPr/>
        <a:lstStyle/>
        <a:p>
          <a:endParaRPr lang="ru-RU"/>
        </a:p>
      </dgm:t>
    </dgm:pt>
    <dgm:pt modelId="{F5366744-A31A-4701-BAE5-8F7C431802C9}" type="sibTrans" cxnId="{36129606-673D-4450-B15E-902EE1EC4958}">
      <dgm:prSet/>
      <dgm:spPr/>
      <dgm:t>
        <a:bodyPr/>
        <a:lstStyle/>
        <a:p>
          <a:endParaRPr lang="ru-RU"/>
        </a:p>
      </dgm:t>
    </dgm:pt>
    <dgm:pt modelId="{33536E4B-2568-469E-A21C-20DFD75C9ADD}">
      <dgm:prSet phldrT="[Текст]"/>
      <dgm:spPr/>
      <dgm:t>
        <a:bodyPr/>
        <a:lstStyle/>
        <a:p>
          <a:r>
            <a:rPr lang="ru-RU" b="1" dirty="0" smtClean="0"/>
            <a:t>СОТРУДНИКИ</a:t>
          </a:r>
          <a:endParaRPr lang="ru-RU" b="1" dirty="0"/>
        </a:p>
      </dgm:t>
    </dgm:pt>
    <dgm:pt modelId="{28B4B89D-B8CF-466F-831F-376FE18F28EA}" type="parTrans" cxnId="{4E5C3E52-75BF-4C85-9B39-4D40FD6B6973}">
      <dgm:prSet/>
      <dgm:spPr/>
      <dgm:t>
        <a:bodyPr/>
        <a:lstStyle/>
        <a:p>
          <a:endParaRPr lang="ru-RU"/>
        </a:p>
      </dgm:t>
    </dgm:pt>
    <dgm:pt modelId="{31EE4491-73F2-4192-AA5D-0FF9206B01AD}" type="sibTrans" cxnId="{4E5C3E52-75BF-4C85-9B39-4D40FD6B6973}">
      <dgm:prSet/>
      <dgm:spPr/>
      <dgm:t>
        <a:bodyPr/>
        <a:lstStyle/>
        <a:p>
          <a:endParaRPr lang="ru-RU"/>
        </a:p>
      </dgm:t>
    </dgm:pt>
    <dgm:pt modelId="{9F8BBFC2-FA91-43FA-AA68-B47782527739}" type="pres">
      <dgm:prSet presAssocID="{30A1EA52-3055-49FA-89B7-348389443AD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C35946C-3D9A-4499-BB7B-5E93E260FA76}" type="pres">
      <dgm:prSet presAssocID="{906F5F81-915E-4B74-A343-029CE18A56E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257AC-B3F0-424A-A623-0AA8E3D6EE68}" type="pres">
      <dgm:prSet presAssocID="{906F5F81-915E-4B74-A343-029CE18A56EF}" presName="gear1srcNode" presStyleLbl="node1" presStyleIdx="0" presStyleCnt="3"/>
      <dgm:spPr/>
      <dgm:t>
        <a:bodyPr/>
        <a:lstStyle/>
        <a:p>
          <a:endParaRPr lang="ru-RU"/>
        </a:p>
      </dgm:t>
    </dgm:pt>
    <dgm:pt modelId="{F303D911-C567-4DFE-B27A-BACDC11B2676}" type="pres">
      <dgm:prSet presAssocID="{906F5F81-915E-4B74-A343-029CE18A56EF}" presName="gear1dstNode" presStyleLbl="node1" presStyleIdx="0" presStyleCnt="3"/>
      <dgm:spPr/>
      <dgm:t>
        <a:bodyPr/>
        <a:lstStyle/>
        <a:p>
          <a:endParaRPr lang="ru-RU"/>
        </a:p>
      </dgm:t>
    </dgm:pt>
    <dgm:pt modelId="{3E4D0DCB-4BCF-4E8F-8361-8B7530BB11A1}" type="pres">
      <dgm:prSet presAssocID="{CA7D5CB7-A994-4B0B-BC94-0E023AFD5AC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24C58-06E0-4B21-A72A-3EB514D1181D}" type="pres">
      <dgm:prSet presAssocID="{CA7D5CB7-A994-4B0B-BC94-0E023AFD5ACD}" presName="gear2srcNode" presStyleLbl="node1" presStyleIdx="1" presStyleCnt="3"/>
      <dgm:spPr/>
      <dgm:t>
        <a:bodyPr/>
        <a:lstStyle/>
        <a:p>
          <a:endParaRPr lang="ru-RU"/>
        </a:p>
      </dgm:t>
    </dgm:pt>
    <dgm:pt modelId="{9064EBCB-FA4C-4374-9BFF-28BAB57D07DB}" type="pres">
      <dgm:prSet presAssocID="{CA7D5CB7-A994-4B0B-BC94-0E023AFD5ACD}" presName="gear2dstNode" presStyleLbl="node1" presStyleIdx="1" presStyleCnt="3"/>
      <dgm:spPr/>
      <dgm:t>
        <a:bodyPr/>
        <a:lstStyle/>
        <a:p>
          <a:endParaRPr lang="ru-RU"/>
        </a:p>
      </dgm:t>
    </dgm:pt>
    <dgm:pt modelId="{647F88CF-BA14-4B60-B89F-375D2629EF51}" type="pres">
      <dgm:prSet presAssocID="{33536E4B-2568-469E-A21C-20DFD75C9ADD}" presName="gear3" presStyleLbl="node1" presStyleIdx="2" presStyleCnt="3" custLinFactNeighborX="2670" custLinFactNeighborY="-2883"/>
      <dgm:spPr/>
      <dgm:t>
        <a:bodyPr/>
        <a:lstStyle/>
        <a:p>
          <a:endParaRPr lang="ru-RU"/>
        </a:p>
      </dgm:t>
    </dgm:pt>
    <dgm:pt modelId="{86A8CCF6-3828-4757-8430-1FE4D5A22D75}" type="pres">
      <dgm:prSet presAssocID="{33536E4B-2568-469E-A21C-20DFD75C9AD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44A66-3241-48DF-B9F2-9B33F521B863}" type="pres">
      <dgm:prSet presAssocID="{33536E4B-2568-469E-A21C-20DFD75C9ADD}" presName="gear3srcNode" presStyleLbl="node1" presStyleIdx="2" presStyleCnt="3"/>
      <dgm:spPr/>
      <dgm:t>
        <a:bodyPr/>
        <a:lstStyle/>
        <a:p>
          <a:endParaRPr lang="ru-RU"/>
        </a:p>
      </dgm:t>
    </dgm:pt>
    <dgm:pt modelId="{A85473B7-4483-4E13-9543-845883FE9EB9}" type="pres">
      <dgm:prSet presAssocID="{33536E4B-2568-469E-A21C-20DFD75C9ADD}" presName="gear3dstNode" presStyleLbl="node1" presStyleIdx="2" presStyleCnt="3"/>
      <dgm:spPr/>
      <dgm:t>
        <a:bodyPr/>
        <a:lstStyle/>
        <a:p>
          <a:endParaRPr lang="ru-RU"/>
        </a:p>
      </dgm:t>
    </dgm:pt>
    <dgm:pt modelId="{0C7E1E3F-3F55-45B0-84A4-731D6524ADD0}" type="pres">
      <dgm:prSet presAssocID="{398696FF-CC84-4DFE-B800-433D4040B706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98D4280A-0C6E-4CB6-9977-B7E8FECDC83C}" type="pres">
      <dgm:prSet presAssocID="{F5366744-A31A-4701-BAE5-8F7C431802C9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DD056054-BAFA-442F-8BA2-25D13942F8B8}" type="pres">
      <dgm:prSet presAssocID="{31EE4491-73F2-4192-AA5D-0FF9206B01AD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BA6EBB1-3D2D-4DBC-B90B-EAC589849E9B}" type="presOf" srcId="{906F5F81-915E-4B74-A343-029CE18A56EF}" destId="{8C35946C-3D9A-4499-BB7B-5E93E260FA76}" srcOrd="0" destOrd="0" presId="urn:microsoft.com/office/officeart/2005/8/layout/gear1"/>
    <dgm:cxn modelId="{B239EB33-B6B7-404C-9B75-3364DB967EB7}" srcId="{30A1EA52-3055-49FA-89B7-348389443ADE}" destId="{906F5F81-915E-4B74-A343-029CE18A56EF}" srcOrd="0" destOrd="0" parTransId="{97750143-D9D8-4BAA-85F9-3E65DCEB3C94}" sibTransId="{398696FF-CC84-4DFE-B800-433D4040B706}"/>
    <dgm:cxn modelId="{3E2C0F77-D1E4-4336-9843-6124ECFAB9DA}" type="presOf" srcId="{906F5F81-915E-4B74-A343-029CE18A56EF}" destId="{F303D911-C567-4DFE-B27A-BACDC11B2676}" srcOrd="2" destOrd="0" presId="urn:microsoft.com/office/officeart/2005/8/layout/gear1"/>
    <dgm:cxn modelId="{4489DD19-D9B0-4D8F-9B3A-224902B7029B}" type="presOf" srcId="{33536E4B-2568-469E-A21C-20DFD75C9ADD}" destId="{93544A66-3241-48DF-B9F2-9B33F521B863}" srcOrd="2" destOrd="0" presId="urn:microsoft.com/office/officeart/2005/8/layout/gear1"/>
    <dgm:cxn modelId="{ECA720A5-9887-47A8-8D61-26DB8F929799}" type="presOf" srcId="{F5366744-A31A-4701-BAE5-8F7C431802C9}" destId="{98D4280A-0C6E-4CB6-9977-B7E8FECDC83C}" srcOrd="0" destOrd="0" presId="urn:microsoft.com/office/officeart/2005/8/layout/gear1"/>
    <dgm:cxn modelId="{C44CA278-E65A-48B2-95D5-CD676D8341A7}" type="presOf" srcId="{33536E4B-2568-469E-A21C-20DFD75C9ADD}" destId="{86A8CCF6-3828-4757-8430-1FE4D5A22D75}" srcOrd="1" destOrd="0" presId="urn:microsoft.com/office/officeart/2005/8/layout/gear1"/>
    <dgm:cxn modelId="{C724608D-0E99-4FA6-A0D5-2DC28ADEFA7B}" type="presOf" srcId="{CA7D5CB7-A994-4B0B-BC94-0E023AFD5ACD}" destId="{3E4D0DCB-4BCF-4E8F-8361-8B7530BB11A1}" srcOrd="0" destOrd="0" presId="urn:microsoft.com/office/officeart/2005/8/layout/gear1"/>
    <dgm:cxn modelId="{2A431B27-23C7-48BD-B053-BCD33DFCEEFB}" type="presOf" srcId="{33536E4B-2568-469E-A21C-20DFD75C9ADD}" destId="{A85473B7-4483-4E13-9543-845883FE9EB9}" srcOrd="3" destOrd="0" presId="urn:microsoft.com/office/officeart/2005/8/layout/gear1"/>
    <dgm:cxn modelId="{481AF934-B421-4356-BE16-1F7800D0DC81}" type="presOf" srcId="{30A1EA52-3055-49FA-89B7-348389443ADE}" destId="{9F8BBFC2-FA91-43FA-AA68-B47782527739}" srcOrd="0" destOrd="0" presId="urn:microsoft.com/office/officeart/2005/8/layout/gear1"/>
    <dgm:cxn modelId="{066FE423-2DE0-4E89-87F8-BA2096BD0F32}" type="presOf" srcId="{CA7D5CB7-A994-4B0B-BC94-0E023AFD5ACD}" destId="{9064EBCB-FA4C-4374-9BFF-28BAB57D07DB}" srcOrd="2" destOrd="0" presId="urn:microsoft.com/office/officeart/2005/8/layout/gear1"/>
    <dgm:cxn modelId="{D7A3AE1F-D04E-4C63-BC9C-6FEADEDE18F9}" type="presOf" srcId="{33536E4B-2568-469E-A21C-20DFD75C9ADD}" destId="{647F88CF-BA14-4B60-B89F-375D2629EF51}" srcOrd="0" destOrd="0" presId="urn:microsoft.com/office/officeart/2005/8/layout/gear1"/>
    <dgm:cxn modelId="{36129606-673D-4450-B15E-902EE1EC4958}" srcId="{30A1EA52-3055-49FA-89B7-348389443ADE}" destId="{CA7D5CB7-A994-4B0B-BC94-0E023AFD5ACD}" srcOrd="1" destOrd="0" parTransId="{C01261AC-B523-4833-8A4B-ADC0768F72FE}" sibTransId="{F5366744-A31A-4701-BAE5-8F7C431802C9}"/>
    <dgm:cxn modelId="{C23EF8B2-46F8-4927-97C1-DA51B0395973}" type="presOf" srcId="{31EE4491-73F2-4192-AA5D-0FF9206B01AD}" destId="{DD056054-BAFA-442F-8BA2-25D13942F8B8}" srcOrd="0" destOrd="0" presId="urn:microsoft.com/office/officeart/2005/8/layout/gear1"/>
    <dgm:cxn modelId="{80F56A39-CD06-4215-A3A0-0C9B0888D693}" type="presOf" srcId="{906F5F81-915E-4B74-A343-029CE18A56EF}" destId="{346257AC-B3F0-424A-A623-0AA8E3D6EE68}" srcOrd="1" destOrd="0" presId="urn:microsoft.com/office/officeart/2005/8/layout/gear1"/>
    <dgm:cxn modelId="{A9DF5DD6-AB22-4335-B8B1-87EE37211914}" type="presOf" srcId="{398696FF-CC84-4DFE-B800-433D4040B706}" destId="{0C7E1E3F-3F55-45B0-84A4-731D6524ADD0}" srcOrd="0" destOrd="0" presId="urn:microsoft.com/office/officeart/2005/8/layout/gear1"/>
    <dgm:cxn modelId="{C31645FE-C8DA-41EE-9AE7-6AAB52089995}" type="presOf" srcId="{CA7D5CB7-A994-4B0B-BC94-0E023AFD5ACD}" destId="{F9B24C58-06E0-4B21-A72A-3EB514D1181D}" srcOrd="1" destOrd="0" presId="urn:microsoft.com/office/officeart/2005/8/layout/gear1"/>
    <dgm:cxn modelId="{4E5C3E52-75BF-4C85-9B39-4D40FD6B6973}" srcId="{30A1EA52-3055-49FA-89B7-348389443ADE}" destId="{33536E4B-2568-469E-A21C-20DFD75C9ADD}" srcOrd="2" destOrd="0" parTransId="{28B4B89D-B8CF-466F-831F-376FE18F28EA}" sibTransId="{31EE4491-73F2-4192-AA5D-0FF9206B01AD}"/>
    <dgm:cxn modelId="{1099109A-8031-4357-B5E8-51F404503CDE}" type="presParOf" srcId="{9F8BBFC2-FA91-43FA-AA68-B47782527739}" destId="{8C35946C-3D9A-4499-BB7B-5E93E260FA76}" srcOrd="0" destOrd="0" presId="urn:microsoft.com/office/officeart/2005/8/layout/gear1"/>
    <dgm:cxn modelId="{320FAAEE-640F-43DB-8A54-99864CD011C1}" type="presParOf" srcId="{9F8BBFC2-FA91-43FA-AA68-B47782527739}" destId="{346257AC-B3F0-424A-A623-0AA8E3D6EE68}" srcOrd="1" destOrd="0" presId="urn:microsoft.com/office/officeart/2005/8/layout/gear1"/>
    <dgm:cxn modelId="{64F4D7DE-4F85-41A4-8F20-CE906EB74C1E}" type="presParOf" srcId="{9F8BBFC2-FA91-43FA-AA68-B47782527739}" destId="{F303D911-C567-4DFE-B27A-BACDC11B2676}" srcOrd="2" destOrd="0" presId="urn:microsoft.com/office/officeart/2005/8/layout/gear1"/>
    <dgm:cxn modelId="{7E09A08A-3B0B-42EF-A7AA-FA537C3FE0E8}" type="presParOf" srcId="{9F8BBFC2-FA91-43FA-AA68-B47782527739}" destId="{3E4D0DCB-4BCF-4E8F-8361-8B7530BB11A1}" srcOrd="3" destOrd="0" presId="urn:microsoft.com/office/officeart/2005/8/layout/gear1"/>
    <dgm:cxn modelId="{0C848A60-B5D9-45E0-8A01-E579950A4BD4}" type="presParOf" srcId="{9F8BBFC2-FA91-43FA-AA68-B47782527739}" destId="{F9B24C58-06E0-4B21-A72A-3EB514D1181D}" srcOrd="4" destOrd="0" presId="urn:microsoft.com/office/officeart/2005/8/layout/gear1"/>
    <dgm:cxn modelId="{EDA7E12B-06E5-4C44-B024-A1A39EF25396}" type="presParOf" srcId="{9F8BBFC2-FA91-43FA-AA68-B47782527739}" destId="{9064EBCB-FA4C-4374-9BFF-28BAB57D07DB}" srcOrd="5" destOrd="0" presId="urn:microsoft.com/office/officeart/2005/8/layout/gear1"/>
    <dgm:cxn modelId="{AAE36F43-905F-4ACC-BEEB-3329EC337B2D}" type="presParOf" srcId="{9F8BBFC2-FA91-43FA-AA68-B47782527739}" destId="{647F88CF-BA14-4B60-B89F-375D2629EF51}" srcOrd="6" destOrd="0" presId="urn:microsoft.com/office/officeart/2005/8/layout/gear1"/>
    <dgm:cxn modelId="{4DFAC066-9B21-4CEC-89CA-E960E32EDB77}" type="presParOf" srcId="{9F8BBFC2-FA91-43FA-AA68-B47782527739}" destId="{86A8CCF6-3828-4757-8430-1FE4D5A22D75}" srcOrd="7" destOrd="0" presId="urn:microsoft.com/office/officeart/2005/8/layout/gear1"/>
    <dgm:cxn modelId="{61AA95DD-51FD-4E4D-A5F6-6A5EB29857BA}" type="presParOf" srcId="{9F8BBFC2-FA91-43FA-AA68-B47782527739}" destId="{93544A66-3241-48DF-B9F2-9B33F521B863}" srcOrd="8" destOrd="0" presId="urn:microsoft.com/office/officeart/2005/8/layout/gear1"/>
    <dgm:cxn modelId="{32D17877-BD11-460D-BA10-8FBA56897D72}" type="presParOf" srcId="{9F8BBFC2-FA91-43FA-AA68-B47782527739}" destId="{A85473B7-4483-4E13-9543-845883FE9EB9}" srcOrd="9" destOrd="0" presId="urn:microsoft.com/office/officeart/2005/8/layout/gear1"/>
    <dgm:cxn modelId="{15A4D764-B590-4D69-BF02-12F10B747DDE}" type="presParOf" srcId="{9F8BBFC2-FA91-43FA-AA68-B47782527739}" destId="{0C7E1E3F-3F55-45B0-84A4-731D6524ADD0}" srcOrd="10" destOrd="0" presId="urn:microsoft.com/office/officeart/2005/8/layout/gear1"/>
    <dgm:cxn modelId="{80C2FD0F-5902-404F-9B88-DC233E54522B}" type="presParOf" srcId="{9F8BBFC2-FA91-43FA-AA68-B47782527739}" destId="{98D4280A-0C6E-4CB6-9977-B7E8FECDC83C}" srcOrd="11" destOrd="0" presId="urn:microsoft.com/office/officeart/2005/8/layout/gear1"/>
    <dgm:cxn modelId="{6C15E152-EA52-496F-9A05-B172D9A5576E}" type="presParOf" srcId="{9F8BBFC2-FA91-43FA-AA68-B47782527739}" destId="{DD056054-BAFA-442F-8BA2-25D13942F8B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5AC0BA-C10E-494C-8B3A-F8316AF66A5F}" type="doc">
      <dgm:prSet loTypeId="urn:microsoft.com/office/officeart/2005/8/layout/cycle6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5851AD9-2C28-41D0-B490-6D9AF31F12ED}">
      <dgm:prSet phldrT="[Текст]"/>
      <dgm:spPr/>
      <dgm:t>
        <a:bodyPr/>
        <a:lstStyle/>
        <a:p>
          <a:r>
            <a:rPr lang="ru-RU" dirty="0" smtClean="0"/>
            <a:t>Комиссия  по защите социально-трудовых прав работников</a:t>
          </a:r>
          <a:endParaRPr lang="ru-RU" dirty="0"/>
        </a:p>
      </dgm:t>
    </dgm:pt>
    <dgm:pt modelId="{97D5BF50-AF0C-4868-A046-382479E26B94}" type="parTrans" cxnId="{9BA974FD-1D96-4000-94C4-1C00A69AD98E}">
      <dgm:prSet/>
      <dgm:spPr/>
      <dgm:t>
        <a:bodyPr/>
        <a:lstStyle/>
        <a:p>
          <a:endParaRPr lang="ru-RU"/>
        </a:p>
      </dgm:t>
    </dgm:pt>
    <dgm:pt modelId="{5155C096-1F0B-4089-BB9F-1AC81EDB6571}" type="sibTrans" cxnId="{9BA974FD-1D96-4000-94C4-1C00A69AD98E}">
      <dgm:prSet/>
      <dgm:spPr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00CCDCAE-9835-45BD-9830-16F063B70C87}">
      <dgm:prSet phldrT="[Текст]"/>
      <dgm:spPr/>
      <dgm:t>
        <a:bodyPr/>
        <a:lstStyle/>
        <a:p>
          <a:r>
            <a:rPr lang="ru-RU" dirty="0" smtClean="0"/>
            <a:t>Комиссия по охране труда</a:t>
          </a:r>
          <a:endParaRPr lang="ru-RU" dirty="0"/>
        </a:p>
      </dgm:t>
    </dgm:pt>
    <dgm:pt modelId="{AC848E91-F741-4C5B-B705-7A5DA6ECA199}" type="parTrans" cxnId="{E964F6F4-66CD-4939-8A47-3F8B5FD829CE}">
      <dgm:prSet/>
      <dgm:spPr/>
      <dgm:t>
        <a:bodyPr/>
        <a:lstStyle/>
        <a:p>
          <a:endParaRPr lang="ru-RU"/>
        </a:p>
      </dgm:t>
    </dgm:pt>
    <dgm:pt modelId="{0311CB52-631D-4884-97B4-930196D0CF46}" type="sibTrans" cxnId="{E964F6F4-66CD-4939-8A47-3F8B5FD829CE}">
      <dgm:prSet/>
      <dgm:spPr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0F0BEE19-A98A-4691-BD4A-702011B1B09B}">
      <dgm:prSet phldrT="[Текст]"/>
      <dgm:spPr/>
      <dgm:t>
        <a:bodyPr/>
        <a:lstStyle/>
        <a:p>
          <a:r>
            <a:rPr lang="ru-RU" dirty="0" smtClean="0"/>
            <a:t>Ревизионная комиссия</a:t>
          </a:r>
          <a:endParaRPr lang="ru-RU" dirty="0"/>
        </a:p>
      </dgm:t>
    </dgm:pt>
    <dgm:pt modelId="{A6346DBF-FDD8-4B9B-A8DD-8869F141D506}" type="parTrans" cxnId="{78B1188B-6FAE-423C-AFAB-A4EFE1446E01}">
      <dgm:prSet/>
      <dgm:spPr/>
      <dgm:t>
        <a:bodyPr/>
        <a:lstStyle/>
        <a:p>
          <a:endParaRPr lang="ru-RU"/>
        </a:p>
      </dgm:t>
    </dgm:pt>
    <dgm:pt modelId="{EC61E788-855A-4F6E-A8A2-E3BE549A3906}" type="sibTrans" cxnId="{78B1188B-6FAE-423C-AFAB-A4EFE1446E01}">
      <dgm:prSet/>
      <dgm:spPr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6C9183D2-B446-40E3-A205-FCA62D5F2DD7}">
      <dgm:prSet phldrT="[Текст]"/>
      <dgm:spPr/>
      <dgm:t>
        <a:bodyPr/>
        <a:lstStyle/>
        <a:p>
          <a:r>
            <a:rPr lang="ru-RU" dirty="0" smtClean="0"/>
            <a:t>Комиссия по информационной работе</a:t>
          </a:r>
          <a:endParaRPr lang="ru-RU" dirty="0"/>
        </a:p>
      </dgm:t>
    </dgm:pt>
    <dgm:pt modelId="{75FB3E1A-F69D-4658-9F81-5AE7950F8CA6}" type="parTrans" cxnId="{342AEFDF-7F85-4312-98E7-4288F9B21041}">
      <dgm:prSet/>
      <dgm:spPr/>
      <dgm:t>
        <a:bodyPr/>
        <a:lstStyle/>
        <a:p>
          <a:endParaRPr lang="ru-RU"/>
        </a:p>
      </dgm:t>
    </dgm:pt>
    <dgm:pt modelId="{1FA17033-A404-4FCD-A503-4E2274A55DCA}" type="sibTrans" cxnId="{342AEFDF-7F85-4312-98E7-4288F9B21041}">
      <dgm:prSet/>
      <dgm:spPr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6BBECA4-26D0-4058-A983-2809F496F150}">
      <dgm:prSet phldrT="[Текст]"/>
      <dgm:spPr/>
      <dgm:t>
        <a:bodyPr/>
        <a:lstStyle/>
        <a:p>
          <a:r>
            <a:rPr lang="ru-RU" dirty="0" smtClean="0"/>
            <a:t>Комиссия по культурно-массовой работе</a:t>
          </a:r>
          <a:endParaRPr lang="ru-RU" dirty="0"/>
        </a:p>
      </dgm:t>
    </dgm:pt>
    <dgm:pt modelId="{564823DA-D6B3-4B4F-B107-A8AE17A35868}" type="parTrans" cxnId="{44243EB5-8E36-41ED-B3D7-7164B3205D7F}">
      <dgm:prSet/>
      <dgm:spPr/>
      <dgm:t>
        <a:bodyPr/>
        <a:lstStyle/>
        <a:p>
          <a:endParaRPr lang="ru-RU"/>
        </a:p>
      </dgm:t>
    </dgm:pt>
    <dgm:pt modelId="{F2810792-E367-47EF-B9F9-54CEF6F005B4}" type="sibTrans" cxnId="{44243EB5-8E36-41ED-B3D7-7164B3205D7F}">
      <dgm:prSet/>
      <dgm:spPr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E77AAE04-D0F5-4818-A31E-A045D987E6FE}" type="pres">
      <dgm:prSet presAssocID="{5E5AC0BA-C10E-494C-8B3A-F8316AF66A5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FBB8CF-5318-43F2-8BB6-7DF1798EE103}" type="pres">
      <dgm:prSet presAssocID="{25851AD9-2C28-41D0-B490-6D9AF31F12ED}" presName="node" presStyleLbl="node1" presStyleIdx="0" presStyleCnt="5" custScaleX="164564" custScaleY="107967" custLinFactNeighborX="697" custRadScaleRad="100085" custRadScaleInc="-7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23FC8-BAA8-41F8-906E-9A16F83DC16B}" type="pres">
      <dgm:prSet presAssocID="{25851AD9-2C28-41D0-B490-6D9AF31F12ED}" presName="spNode" presStyleCnt="0"/>
      <dgm:spPr/>
    </dgm:pt>
    <dgm:pt modelId="{AF5DD09F-355E-4CF5-B1D5-5F909B3B7A19}" type="pres">
      <dgm:prSet presAssocID="{5155C096-1F0B-4089-BB9F-1AC81EDB6571}" presName="sibTrans" presStyleLbl="sibTrans1D1" presStyleIdx="0" presStyleCnt="5"/>
      <dgm:spPr/>
      <dgm:t>
        <a:bodyPr/>
        <a:lstStyle/>
        <a:p>
          <a:endParaRPr lang="ru-RU"/>
        </a:p>
      </dgm:t>
    </dgm:pt>
    <dgm:pt modelId="{D87134DF-CCD5-4E32-942C-6907A97882E1}" type="pres">
      <dgm:prSet presAssocID="{00CCDCAE-9835-45BD-9830-16F063B70C87}" presName="node" presStyleLbl="node1" presStyleIdx="1" presStyleCnt="5" custScaleX="114979" custScaleY="173577" custLinFactNeighborX="6012" custLinFactNeighborY="-21466" custRadScaleRad="97721" custRadScaleInc="30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F04C4-03DA-49D8-AA65-4DEC68544EC6}" type="pres">
      <dgm:prSet presAssocID="{00CCDCAE-9835-45BD-9830-16F063B70C87}" presName="spNode" presStyleCnt="0"/>
      <dgm:spPr/>
    </dgm:pt>
    <dgm:pt modelId="{A6BED2B6-AB88-47E9-83B5-E68CF82252C5}" type="pres">
      <dgm:prSet presAssocID="{0311CB52-631D-4884-97B4-930196D0CF4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820DCB9-85C7-4AAA-AF02-5730FAD66202}" type="pres">
      <dgm:prSet presAssocID="{0F0BEE19-A98A-4691-BD4A-702011B1B09B}" presName="node" presStyleLbl="node1" presStyleIdx="2" presStyleCnt="5" custScaleX="124663" custScaleY="156892" custRadScaleRad="97546" custRadScaleInc="-23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8141C-7240-41F2-A856-D9E8B4EBD977}" type="pres">
      <dgm:prSet presAssocID="{0F0BEE19-A98A-4691-BD4A-702011B1B09B}" presName="spNode" presStyleCnt="0"/>
      <dgm:spPr/>
    </dgm:pt>
    <dgm:pt modelId="{7BD33FD8-8BF8-4E6C-865D-033B0DDF8673}" type="pres">
      <dgm:prSet presAssocID="{EC61E788-855A-4F6E-A8A2-E3BE549A3906}" presName="sibTrans" presStyleLbl="sibTrans1D1" presStyleIdx="2" presStyleCnt="5"/>
      <dgm:spPr/>
      <dgm:t>
        <a:bodyPr/>
        <a:lstStyle/>
        <a:p>
          <a:endParaRPr lang="ru-RU"/>
        </a:p>
      </dgm:t>
    </dgm:pt>
    <dgm:pt modelId="{30873620-6CED-4F19-ADE4-FE5894C40F03}" type="pres">
      <dgm:prSet presAssocID="{6C9183D2-B446-40E3-A205-FCA62D5F2DD7}" presName="node" presStyleLbl="node1" presStyleIdx="3" presStyleCnt="5" custScaleX="128713" custScaleY="144589" custRadScaleRad="98883" custRadScaleInc="32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2A3B0-389C-4C71-8B63-FB663F884247}" type="pres">
      <dgm:prSet presAssocID="{6C9183D2-B446-40E3-A205-FCA62D5F2DD7}" presName="spNode" presStyleCnt="0"/>
      <dgm:spPr/>
    </dgm:pt>
    <dgm:pt modelId="{AB76B487-96AF-4A46-A15C-00292CF67772}" type="pres">
      <dgm:prSet presAssocID="{1FA17033-A404-4FCD-A503-4E2274A55DC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9FD85C67-8CDE-47D2-AFE4-0BF26529F2C1}" type="pres">
      <dgm:prSet presAssocID="{76BBECA4-26D0-4058-A983-2809F496F150}" presName="node" presStyleLbl="node1" presStyleIdx="4" presStyleCnt="5" custScaleX="119029" custScaleY="160754" custRadScaleRad="101818" custRadScaleInc="-29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12432-9862-4A08-9D62-B34AC4F4539A}" type="pres">
      <dgm:prSet presAssocID="{76BBECA4-26D0-4058-A983-2809F496F150}" presName="spNode" presStyleCnt="0"/>
      <dgm:spPr/>
    </dgm:pt>
    <dgm:pt modelId="{143DAADF-C852-45FB-875E-31EA29F843F1}" type="pres">
      <dgm:prSet presAssocID="{F2810792-E367-47EF-B9F9-54CEF6F005B4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BBA15705-93CE-4B2A-8358-BB80326E2918}" type="presOf" srcId="{5E5AC0BA-C10E-494C-8B3A-F8316AF66A5F}" destId="{E77AAE04-D0F5-4818-A31E-A045D987E6FE}" srcOrd="0" destOrd="0" presId="urn:microsoft.com/office/officeart/2005/8/layout/cycle6"/>
    <dgm:cxn modelId="{64A10983-B561-4A4E-992D-081D18BE2FED}" type="presOf" srcId="{25851AD9-2C28-41D0-B490-6D9AF31F12ED}" destId="{E4FBB8CF-5318-43F2-8BB6-7DF1798EE103}" srcOrd="0" destOrd="0" presId="urn:microsoft.com/office/officeart/2005/8/layout/cycle6"/>
    <dgm:cxn modelId="{493BF699-96A3-4874-ADF2-C314E4FF5FA3}" type="presOf" srcId="{6C9183D2-B446-40E3-A205-FCA62D5F2DD7}" destId="{30873620-6CED-4F19-ADE4-FE5894C40F03}" srcOrd="0" destOrd="0" presId="urn:microsoft.com/office/officeart/2005/8/layout/cycle6"/>
    <dgm:cxn modelId="{9BA974FD-1D96-4000-94C4-1C00A69AD98E}" srcId="{5E5AC0BA-C10E-494C-8B3A-F8316AF66A5F}" destId="{25851AD9-2C28-41D0-B490-6D9AF31F12ED}" srcOrd="0" destOrd="0" parTransId="{97D5BF50-AF0C-4868-A046-382479E26B94}" sibTransId="{5155C096-1F0B-4089-BB9F-1AC81EDB6571}"/>
    <dgm:cxn modelId="{8E10806B-EC97-4A94-86FD-FFF82AF35615}" type="presOf" srcId="{F2810792-E367-47EF-B9F9-54CEF6F005B4}" destId="{143DAADF-C852-45FB-875E-31EA29F843F1}" srcOrd="0" destOrd="0" presId="urn:microsoft.com/office/officeart/2005/8/layout/cycle6"/>
    <dgm:cxn modelId="{045B0CF1-A6B9-4B66-B55E-A736FC865FA4}" type="presOf" srcId="{EC61E788-855A-4F6E-A8A2-E3BE549A3906}" destId="{7BD33FD8-8BF8-4E6C-865D-033B0DDF8673}" srcOrd="0" destOrd="0" presId="urn:microsoft.com/office/officeart/2005/8/layout/cycle6"/>
    <dgm:cxn modelId="{342AEFDF-7F85-4312-98E7-4288F9B21041}" srcId="{5E5AC0BA-C10E-494C-8B3A-F8316AF66A5F}" destId="{6C9183D2-B446-40E3-A205-FCA62D5F2DD7}" srcOrd="3" destOrd="0" parTransId="{75FB3E1A-F69D-4658-9F81-5AE7950F8CA6}" sibTransId="{1FA17033-A404-4FCD-A503-4E2274A55DCA}"/>
    <dgm:cxn modelId="{07535077-C0D9-4039-85CC-C6A6D671F507}" type="presOf" srcId="{5155C096-1F0B-4089-BB9F-1AC81EDB6571}" destId="{AF5DD09F-355E-4CF5-B1D5-5F909B3B7A19}" srcOrd="0" destOrd="0" presId="urn:microsoft.com/office/officeart/2005/8/layout/cycle6"/>
    <dgm:cxn modelId="{B17831F5-C484-4F5C-9A51-9C5D26E790E8}" type="presOf" srcId="{0F0BEE19-A98A-4691-BD4A-702011B1B09B}" destId="{2820DCB9-85C7-4AAA-AF02-5730FAD66202}" srcOrd="0" destOrd="0" presId="urn:microsoft.com/office/officeart/2005/8/layout/cycle6"/>
    <dgm:cxn modelId="{186F661D-6EE1-4FE2-9EA3-FB7BCB25E716}" type="presOf" srcId="{0311CB52-631D-4884-97B4-930196D0CF46}" destId="{A6BED2B6-AB88-47E9-83B5-E68CF82252C5}" srcOrd="0" destOrd="0" presId="urn:microsoft.com/office/officeart/2005/8/layout/cycle6"/>
    <dgm:cxn modelId="{36B34A00-35E0-4CF5-9DF5-63C5C9058759}" type="presOf" srcId="{00CCDCAE-9835-45BD-9830-16F063B70C87}" destId="{D87134DF-CCD5-4E32-942C-6907A97882E1}" srcOrd="0" destOrd="0" presId="urn:microsoft.com/office/officeart/2005/8/layout/cycle6"/>
    <dgm:cxn modelId="{78B1188B-6FAE-423C-AFAB-A4EFE1446E01}" srcId="{5E5AC0BA-C10E-494C-8B3A-F8316AF66A5F}" destId="{0F0BEE19-A98A-4691-BD4A-702011B1B09B}" srcOrd="2" destOrd="0" parTransId="{A6346DBF-FDD8-4B9B-A8DD-8869F141D506}" sibTransId="{EC61E788-855A-4F6E-A8A2-E3BE549A3906}"/>
    <dgm:cxn modelId="{E964F6F4-66CD-4939-8A47-3F8B5FD829CE}" srcId="{5E5AC0BA-C10E-494C-8B3A-F8316AF66A5F}" destId="{00CCDCAE-9835-45BD-9830-16F063B70C87}" srcOrd="1" destOrd="0" parTransId="{AC848E91-F741-4C5B-B705-7A5DA6ECA199}" sibTransId="{0311CB52-631D-4884-97B4-930196D0CF46}"/>
    <dgm:cxn modelId="{EC7CA05C-C900-46CE-8D35-2B5C9EA06098}" type="presOf" srcId="{76BBECA4-26D0-4058-A983-2809F496F150}" destId="{9FD85C67-8CDE-47D2-AFE4-0BF26529F2C1}" srcOrd="0" destOrd="0" presId="urn:microsoft.com/office/officeart/2005/8/layout/cycle6"/>
    <dgm:cxn modelId="{C0439159-B1DC-4F07-9713-EC3A552B5CD6}" type="presOf" srcId="{1FA17033-A404-4FCD-A503-4E2274A55DCA}" destId="{AB76B487-96AF-4A46-A15C-00292CF67772}" srcOrd="0" destOrd="0" presId="urn:microsoft.com/office/officeart/2005/8/layout/cycle6"/>
    <dgm:cxn modelId="{44243EB5-8E36-41ED-B3D7-7164B3205D7F}" srcId="{5E5AC0BA-C10E-494C-8B3A-F8316AF66A5F}" destId="{76BBECA4-26D0-4058-A983-2809F496F150}" srcOrd="4" destOrd="0" parTransId="{564823DA-D6B3-4B4F-B107-A8AE17A35868}" sibTransId="{F2810792-E367-47EF-B9F9-54CEF6F005B4}"/>
    <dgm:cxn modelId="{827F27C4-5B11-4B89-8395-CB4B66732918}" type="presParOf" srcId="{E77AAE04-D0F5-4818-A31E-A045D987E6FE}" destId="{E4FBB8CF-5318-43F2-8BB6-7DF1798EE103}" srcOrd="0" destOrd="0" presId="urn:microsoft.com/office/officeart/2005/8/layout/cycle6"/>
    <dgm:cxn modelId="{15952E05-907C-43A6-8551-55197953BA05}" type="presParOf" srcId="{E77AAE04-D0F5-4818-A31E-A045D987E6FE}" destId="{DA623FC8-BAA8-41F8-906E-9A16F83DC16B}" srcOrd="1" destOrd="0" presId="urn:microsoft.com/office/officeart/2005/8/layout/cycle6"/>
    <dgm:cxn modelId="{5E8900CE-E708-4768-A337-0A5B27D9F6A7}" type="presParOf" srcId="{E77AAE04-D0F5-4818-A31E-A045D987E6FE}" destId="{AF5DD09F-355E-4CF5-B1D5-5F909B3B7A19}" srcOrd="2" destOrd="0" presId="urn:microsoft.com/office/officeart/2005/8/layout/cycle6"/>
    <dgm:cxn modelId="{66E6EFBD-06C9-4B3F-8748-5C45D88D819F}" type="presParOf" srcId="{E77AAE04-D0F5-4818-A31E-A045D987E6FE}" destId="{D87134DF-CCD5-4E32-942C-6907A97882E1}" srcOrd="3" destOrd="0" presId="urn:microsoft.com/office/officeart/2005/8/layout/cycle6"/>
    <dgm:cxn modelId="{63FB0FF9-1BFD-48F4-853F-B3843133B521}" type="presParOf" srcId="{E77AAE04-D0F5-4818-A31E-A045D987E6FE}" destId="{62DF04C4-03DA-49D8-AA65-4DEC68544EC6}" srcOrd="4" destOrd="0" presId="urn:microsoft.com/office/officeart/2005/8/layout/cycle6"/>
    <dgm:cxn modelId="{84328AE1-54CB-4443-B368-C212A441ACD1}" type="presParOf" srcId="{E77AAE04-D0F5-4818-A31E-A045D987E6FE}" destId="{A6BED2B6-AB88-47E9-83B5-E68CF82252C5}" srcOrd="5" destOrd="0" presId="urn:microsoft.com/office/officeart/2005/8/layout/cycle6"/>
    <dgm:cxn modelId="{C615082E-4732-4CE0-B6A6-12D71ABF0DCE}" type="presParOf" srcId="{E77AAE04-D0F5-4818-A31E-A045D987E6FE}" destId="{2820DCB9-85C7-4AAA-AF02-5730FAD66202}" srcOrd="6" destOrd="0" presId="urn:microsoft.com/office/officeart/2005/8/layout/cycle6"/>
    <dgm:cxn modelId="{1ABDA9F9-33CB-468A-B4C5-E33A127DC57B}" type="presParOf" srcId="{E77AAE04-D0F5-4818-A31E-A045D987E6FE}" destId="{68F8141C-7240-41F2-A856-D9E8B4EBD977}" srcOrd="7" destOrd="0" presId="urn:microsoft.com/office/officeart/2005/8/layout/cycle6"/>
    <dgm:cxn modelId="{7A292C98-B9DF-4262-A662-F6A2ABB5363F}" type="presParOf" srcId="{E77AAE04-D0F5-4818-A31E-A045D987E6FE}" destId="{7BD33FD8-8BF8-4E6C-865D-033B0DDF8673}" srcOrd="8" destOrd="0" presId="urn:microsoft.com/office/officeart/2005/8/layout/cycle6"/>
    <dgm:cxn modelId="{135BE713-131C-4836-BF97-2D0B512CBE73}" type="presParOf" srcId="{E77AAE04-D0F5-4818-A31E-A045D987E6FE}" destId="{30873620-6CED-4F19-ADE4-FE5894C40F03}" srcOrd="9" destOrd="0" presId="urn:microsoft.com/office/officeart/2005/8/layout/cycle6"/>
    <dgm:cxn modelId="{D9660C3B-3F6F-4DB0-A51C-7A718953DE83}" type="presParOf" srcId="{E77AAE04-D0F5-4818-A31E-A045D987E6FE}" destId="{3FB2A3B0-389C-4C71-8B63-FB663F884247}" srcOrd="10" destOrd="0" presId="urn:microsoft.com/office/officeart/2005/8/layout/cycle6"/>
    <dgm:cxn modelId="{3B6BA810-29BB-4DA4-A412-DCC6FB35A18A}" type="presParOf" srcId="{E77AAE04-D0F5-4818-A31E-A045D987E6FE}" destId="{AB76B487-96AF-4A46-A15C-00292CF67772}" srcOrd="11" destOrd="0" presId="urn:microsoft.com/office/officeart/2005/8/layout/cycle6"/>
    <dgm:cxn modelId="{FFE101B5-8A3F-473A-B751-F8B481B6F1A4}" type="presParOf" srcId="{E77AAE04-D0F5-4818-A31E-A045D987E6FE}" destId="{9FD85C67-8CDE-47D2-AFE4-0BF26529F2C1}" srcOrd="12" destOrd="0" presId="urn:microsoft.com/office/officeart/2005/8/layout/cycle6"/>
    <dgm:cxn modelId="{C5DF755F-A105-4802-9587-4294052C95E9}" type="presParOf" srcId="{E77AAE04-D0F5-4818-A31E-A045D987E6FE}" destId="{4C812432-9862-4A08-9D62-B34AC4F4539A}" srcOrd="13" destOrd="0" presId="urn:microsoft.com/office/officeart/2005/8/layout/cycle6"/>
    <dgm:cxn modelId="{51A0116F-0B79-4D82-9B55-C6F2D41B91E4}" type="presParOf" srcId="{E77AAE04-D0F5-4818-A31E-A045D987E6FE}" destId="{143DAADF-C852-45FB-875E-31EA29F843F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35946C-3D9A-4499-BB7B-5E93E260FA76}">
      <dsp:nvSpPr>
        <dsp:cNvPr id="0" name=""/>
        <dsp:cNvSpPr/>
      </dsp:nvSpPr>
      <dsp:spPr>
        <a:xfrm>
          <a:off x="3276848" y="1828800"/>
          <a:ext cx="2235200" cy="223520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ПРОФСОЮЗ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76848" y="1828800"/>
        <a:ext cx="2235200" cy="2235200"/>
      </dsp:txXfrm>
    </dsp:sp>
    <dsp:sp modelId="{3E4D0DCB-4BCF-4E8F-8361-8B7530BB11A1}">
      <dsp:nvSpPr>
        <dsp:cNvPr id="0" name=""/>
        <dsp:cNvSpPr/>
      </dsp:nvSpPr>
      <dsp:spPr>
        <a:xfrm>
          <a:off x="1976368" y="1300480"/>
          <a:ext cx="1625600" cy="1625600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smtClean="0"/>
            <a:t>АДМИНИСТРАЦИЯ</a:t>
          </a:r>
          <a:endParaRPr lang="ru-RU" sz="700" b="1" kern="1200" dirty="0"/>
        </a:p>
      </dsp:txBody>
      <dsp:txXfrm>
        <a:off x="1976368" y="1300480"/>
        <a:ext cx="1625600" cy="1625600"/>
      </dsp:txXfrm>
    </dsp:sp>
    <dsp:sp modelId="{647F88CF-BA14-4B60-B89F-375D2629EF51}">
      <dsp:nvSpPr>
        <dsp:cNvPr id="0" name=""/>
        <dsp:cNvSpPr/>
      </dsp:nvSpPr>
      <dsp:spPr>
        <a:xfrm rot="20700000">
          <a:off x="2938954" y="178981"/>
          <a:ext cx="1592756" cy="1592756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СОТРУДНИКИ</a:t>
          </a:r>
          <a:endParaRPr lang="ru-RU" sz="1100" b="1" kern="1200" dirty="0"/>
        </a:p>
      </dsp:txBody>
      <dsp:txXfrm>
        <a:off x="3288292" y="528320"/>
        <a:ext cx="894080" cy="894080"/>
      </dsp:txXfrm>
    </dsp:sp>
    <dsp:sp modelId="{0C7E1E3F-3F55-45B0-84A4-731D6524ADD0}">
      <dsp:nvSpPr>
        <dsp:cNvPr id="0" name=""/>
        <dsp:cNvSpPr/>
      </dsp:nvSpPr>
      <dsp:spPr>
        <a:xfrm>
          <a:off x="3103553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4280A-0C6E-4CB6-9977-B7E8FECDC83C}">
      <dsp:nvSpPr>
        <dsp:cNvPr id="0" name=""/>
        <dsp:cNvSpPr/>
      </dsp:nvSpPr>
      <dsp:spPr>
        <a:xfrm>
          <a:off x="1688477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56054-BAFA-442F-8BA2-25D13942F8B8}">
      <dsp:nvSpPr>
        <dsp:cNvPr id="0" name=""/>
        <dsp:cNvSpPr/>
      </dsp:nvSpPr>
      <dsp:spPr>
        <a:xfrm>
          <a:off x="2518448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FBB8CF-5318-43F2-8BB6-7DF1798EE103}">
      <dsp:nvSpPr>
        <dsp:cNvPr id="0" name=""/>
        <dsp:cNvSpPr/>
      </dsp:nvSpPr>
      <dsp:spPr>
        <a:xfrm>
          <a:off x="2304255" y="-143262"/>
          <a:ext cx="2843287" cy="121252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Комиссия  по защите социально-трудовых прав работников</a:t>
          </a:r>
          <a:endParaRPr lang="ru-RU" sz="1900" kern="1200" dirty="0"/>
        </a:p>
      </dsp:txBody>
      <dsp:txXfrm>
        <a:off x="2304255" y="-143262"/>
        <a:ext cx="2843287" cy="1212523"/>
      </dsp:txXfrm>
    </dsp:sp>
    <dsp:sp modelId="{AF5DD09F-355E-4CF5-B1D5-5F909B3B7A19}">
      <dsp:nvSpPr>
        <dsp:cNvPr id="0" name=""/>
        <dsp:cNvSpPr/>
      </dsp:nvSpPr>
      <dsp:spPr>
        <a:xfrm>
          <a:off x="1390202" y="323670"/>
          <a:ext cx="4484047" cy="4484047"/>
        </a:xfrm>
        <a:custGeom>
          <a:avLst/>
          <a:gdLst/>
          <a:ahLst/>
          <a:cxnLst/>
          <a:rect l="0" t="0" r="0" b="0"/>
          <a:pathLst>
            <a:path>
              <a:moveTo>
                <a:pt x="3761333" y="593276"/>
              </a:moveTo>
              <a:arcTo wR="2242023" hR="2242023" stAng="18759623" swAng="817114"/>
            </a:path>
          </a:pathLst>
        </a:custGeom>
        <a:noFill/>
        <a:ln w="38100" cap="flat" cmpd="sng" algn="ctr">
          <a:solidFill>
            <a:schemeClr val="accent5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134DF-CCD5-4E32-942C-6907A97882E1}">
      <dsp:nvSpPr>
        <dsp:cNvPr id="0" name=""/>
        <dsp:cNvSpPr/>
      </dsp:nvSpPr>
      <dsp:spPr>
        <a:xfrm>
          <a:off x="4957835" y="1325549"/>
          <a:ext cx="1986572" cy="1949357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Комиссия по охране труда</a:t>
          </a:r>
          <a:endParaRPr lang="ru-RU" sz="1900" kern="1200" dirty="0"/>
        </a:p>
      </dsp:txBody>
      <dsp:txXfrm>
        <a:off x="4957835" y="1325549"/>
        <a:ext cx="1986572" cy="1949357"/>
      </dsp:txXfrm>
    </dsp:sp>
    <dsp:sp modelId="{A6BED2B6-AB88-47E9-83B5-E68CF82252C5}">
      <dsp:nvSpPr>
        <dsp:cNvPr id="0" name=""/>
        <dsp:cNvSpPr/>
      </dsp:nvSpPr>
      <dsp:spPr>
        <a:xfrm>
          <a:off x="1519579" y="403340"/>
          <a:ext cx="4484047" cy="4484047"/>
        </a:xfrm>
        <a:custGeom>
          <a:avLst/>
          <a:gdLst/>
          <a:ahLst/>
          <a:cxnLst/>
          <a:rect l="0" t="0" r="0" b="0"/>
          <a:pathLst>
            <a:path>
              <a:moveTo>
                <a:pt x="4393308" y="2873404"/>
              </a:moveTo>
              <a:arcTo wR="2242023" hR="2242023" stAng="981387" swAng="288068"/>
            </a:path>
          </a:pathLst>
        </a:custGeom>
        <a:noFill/>
        <a:ln w="38100" cap="flat" cmpd="sng" algn="ctr">
          <a:solidFill>
            <a:schemeClr val="accent5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0DCB9-85C7-4AAA-AF02-5730FAD66202}">
      <dsp:nvSpPr>
        <dsp:cNvPr id="0" name=""/>
        <dsp:cNvSpPr/>
      </dsp:nvSpPr>
      <dsp:spPr>
        <a:xfrm>
          <a:off x="4176459" y="3456374"/>
          <a:ext cx="2153890" cy="1761976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Ревизионная комиссия</a:t>
          </a:r>
          <a:endParaRPr lang="ru-RU" sz="1900" kern="1200" dirty="0"/>
        </a:p>
      </dsp:txBody>
      <dsp:txXfrm>
        <a:off x="4176459" y="3456374"/>
        <a:ext cx="2153890" cy="1761976"/>
      </dsp:txXfrm>
    </dsp:sp>
    <dsp:sp modelId="{7BD33FD8-8BF8-4E6C-865D-033B0DDF8673}">
      <dsp:nvSpPr>
        <dsp:cNvPr id="0" name=""/>
        <dsp:cNvSpPr/>
      </dsp:nvSpPr>
      <dsp:spPr>
        <a:xfrm>
          <a:off x="1472309" y="423113"/>
          <a:ext cx="4484047" cy="4484047"/>
        </a:xfrm>
        <a:custGeom>
          <a:avLst/>
          <a:gdLst/>
          <a:ahLst/>
          <a:cxnLst/>
          <a:rect l="0" t="0" r="0" b="0"/>
          <a:pathLst>
            <a:path>
              <a:moveTo>
                <a:pt x="2696311" y="4437540"/>
              </a:moveTo>
              <a:arcTo wR="2242023" hR="2242023" stAng="4698573" swAng="1209909"/>
            </a:path>
          </a:pathLst>
        </a:custGeom>
        <a:noFill/>
        <a:ln w="38100" cap="flat" cmpd="sng" algn="ctr">
          <a:solidFill>
            <a:schemeClr val="accent5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73620-6CED-4F19-ADE4-FE5894C40F03}">
      <dsp:nvSpPr>
        <dsp:cNvPr id="0" name=""/>
        <dsp:cNvSpPr/>
      </dsp:nvSpPr>
      <dsp:spPr>
        <a:xfrm>
          <a:off x="1152137" y="3493845"/>
          <a:ext cx="2223864" cy="1623807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Комиссия по информационной работе</a:t>
          </a:r>
          <a:endParaRPr lang="ru-RU" sz="1900" kern="1200" dirty="0"/>
        </a:p>
      </dsp:txBody>
      <dsp:txXfrm>
        <a:off x="1152137" y="3493845"/>
        <a:ext cx="2223864" cy="1623807"/>
      </dsp:txXfrm>
    </dsp:sp>
    <dsp:sp modelId="{AB76B487-96AF-4A46-A15C-00292CF67772}">
      <dsp:nvSpPr>
        <dsp:cNvPr id="0" name=""/>
        <dsp:cNvSpPr/>
      </dsp:nvSpPr>
      <dsp:spPr>
        <a:xfrm>
          <a:off x="1392896" y="75915"/>
          <a:ext cx="4484047" cy="4484047"/>
        </a:xfrm>
        <a:custGeom>
          <a:avLst/>
          <a:gdLst/>
          <a:ahLst/>
          <a:cxnLst/>
          <a:rect l="0" t="0" r="0" b="0"/>
          <a:pathLst>
            <a:path>
              <a:moveTo>
                <a:pt x="331268" y="3414918"/>
              </a:moveTo>
              <a:arcTo wR="2242023" hR="2242023" stAng="8907408" swAng="531726"/>
            </a:path>
          </a:pathLst>
        </a:custGeom>
        <a:noFill/>
        <a:ln w="38100" cap="flat" cmpd="sng" algn="ctr">
          <a:solidFill>
            <a:schemeClr val="accent5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85C67-8CDE-47D2-AFE4-0BF26529F2C1}">
      <dsp:nvSpPr>
        <dsp:cNvPr id="0" name=""/>
        <dsp:cNvSpPr/>
      </dsp:nvSpPr>
      <dsp:spPr>
        <a:xfrm>
          <a:off x="527432" y="1373855"/>
          <a:ext cx="2056547" cy="1805348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Комиссия по культурно-массовой работе</a:t>
          </a:r>
          <a:endParaRPr lang="ru-RU" sz="1900" kern="1200" dirty="0"/>
        </a:p>
      </dsp:txBody>
      <dsp:txXfrm>
        <a:off x="527432" y="1373855"/>
        <a:ext cx="2056547" cy="1805348"/>
      </dsp:txXfrm>
    </dsp:sp>
    <dsp:sp modelId="{143DAADF-C852-45FB-875E-31EA29F843F1}">
      <dsp:nvSpPr>
        <dsp:cNvPr id="0" name=""/>
        <dsp:cNvSpPr/>
      </dsp:nvSpPr>
      <dsp:spPr>
        <a:xfrm>
          <a:off x="1415596" y="576905"/>
          <a:ext cx="4484047" cy="4484047"/>
        </a:xfrm>
        <a:custGeom>
          <a:avLst/>
          <a:gdLst/>
          <a:ahLst/>
          <a:cxnLst/>
          <a:rect l="0" t="0" r="0" b="0"/>
          <a:pathLst>
            <a:path>
              <a:moveTo>
                <a:pt x="531047" y="793151"/>
              </a:moveTo>
              <a:arcTo wR="2242023" hR="2242023" stAng="13215497" swAng="749033"/>
            </a:path>
          </a:pathLst>
        </a:custGeom>
        <a:noFill/>
        <a:ln w="38100" cap="flat" cmpd="sng" algn="ctr">
          <a:solidFill>
            <a:schemeClr val="accent5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9E44A-AEBF-43B8-9378-1F9A45A96E13}" type="datetimeFigureOut">
              <a:rPr lang="ru-RU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2DDF9-9B79-4383-9E1B-5ACA64327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901DD-A50E-4210-9B72-03047C718A2D}" type="datetimeFigureOut">
              <a:rPr lang="ru-RU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1D687-8D79-441B-86D0-293311D3D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F557E-C52D-4CF2-B243-6F5470273A47}" type="datetimeFigureOut">
              <a:rPr lang="ru-RU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4A257-5A8E-4C0F-9324-620DC7537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83ADA-6256-4530-A623-0C2C5F2CD437}" type="datetimeFigureOut">
              <a:rPr lang="ru-RU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7CAFD-C6FF-48B8-B52F-1D67D8A4E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5DCF9-661F-4B9D-9A3D-6FDB2C8061D9}" type="datetimeFigureOut">
              <a:rPr lang="ru-RU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CB4D-31B3-44D1-8970-D08E2ACB3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50125-6AE7-482B-B32B-3A76941A309B}" type="datetimeFigureOut">
              <a:rPr lang="ru-RU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ECA9B-4675-4126-B90F-FF919846A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16811-9E93-4300-BD3B-4B5C7278A483}" type="datetimeFigureOut">
              <a:rPr lang="ru-RU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A4B2D-E471-4A5F-AE88-D7558B19D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B2F05-EA8E-4700-B21E-8D1D8FB2A9EC}" type="datetimeFigureOut">
              <a:rPr lang="ru-RU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1B2B6-99DC-4DE7-917D-85F924B2B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36D31-BE4C-4275-B768-01DACDFEA692}" type="datetimeFigureOut">
              <a:rPr lang="ru-RU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9E5B5-9D7E-4838-9550-0311897E8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8AA1A-FB52-48AE-A5B8-9F8667F10489}" type="datetimeFigureOut">
              <a:rPr lang="ru-RU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26CDA-D1E3-441B-BD65-30E33ADB5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819D-CEE4-4E02-831F-743596748776}" type="datetimeFigureOut">
              <a:rPr lang="ru-RU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3C43-4E0C-48CF-9902-E1049E4B7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6EFB5-CD97-4F4B-8877-26F8718465BF}" type="datetimeFigureOut">
              <a:rPr lang="ru-RU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6C2E4-B836-4D60-AFBC-36C0BE34D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FB5CA-245D-46A1-98FE-1EADDBA45960}" type="datetimeFigureOut">
              <a:rPr lang="ru-RU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A4901-4447-4F29-A29B-90DB520A4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F39BE7-AE24-4238-B530-8723A68277DE}" type="datetimeFigureOut">
              <a:rPr lang="ru-RU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9FED8D-EC6E-4B7A-8072-BC3D6CD71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Users\Олег\Desktop\1024х7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641475"/>
            <a:ext cx="7885112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5004048" y="1772816"/>
            <a:ext cx="273630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latin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</a:rPr>
              <a:t>Председатель Первичной профсоюзной организации </a:t>
            </a:r>
            <a:r>
              <a:rPr lang="ru-RU" b="1" i="1" dirty="0">
                <a:latin typeface="Times New Roman" pitchFamily="18" charset="0"/>
              </a:rPr>
              <a:t>муниципального дошкольного образовательного учреждения «Детский сад </a:t>
            </a:r>
            <a:r>
              <a:rPr lang="ru-RU" b="1" i="1" dirty="0" smtClean="0">
                <a:latin typeface="Times New Roman" pitchFamily="18" charset="0"/>
              </a:rPr>
              <a:t>№4»г.</a:t>
            </a:r>
          </a:p>
          <a:p>
            <a:pPr algn="ctr"/>
            <a:r>
              <a:rPr lang="ru-RU" b="1" i="1" dirty="0" smtClean="0">
                <a:latin typeface="Times New Roman" pitchFamily="18" charset="0"/>
              </a:rPr>
              <a:t>Избербаш РД</a:t>
            </a:r>
            <a:r>
              <a:rPr lang="ru-RU" b="1" i="1" dirty="0" smtClean="0">
                <a:latin typeface="Times New Roman" pitchFamily="18" charset="0"/>
              </a:rPr>
              <a:t>»</a:t>
            </a:r>
          </a:p>
          <a:p>
            <a:pPr algn="ctr"/>
            <a:r>
              <a:rPr lang="ru-RU" b="1" i="1" dirty="0" smtClean="0">
                <a:latin typeface="Times New Roman" pitchFamily="18" charset="0"/>
              </a:rPr>
              <a:t>Курбанова </a:t>
            </a:r>
            <a:r>
              <a:rPr lang="ru-RU" b="1" i="1" dirty="0" smtClean="0">
                <a:latin typeface="Times New Roman" pitchFamily="18" charset="0"/>
              </a:rPr>
              <a:t>М.С.</a:t>
            </a:r>
          </a:p>
        </p:txBody>
      </p:sp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1580961" y="404664"/>
            <a:ext cx="68407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</a:rPr>
              <a:t>«Я воспитатель и председатель профсоюзной организации»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3316" name="Rectangle 3"/>
          <p:cNvSpPr>
            <a:spLocks/>
          </p:cNvSpPr>
          <p:nvPr/>
        </p:nvSpPr>
        <p:spPr bwMode="auto">
          <a:xfrm>
            <a:off x="4572000" y="6381750"/>
            <a:ext cx="863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</a:rPr>
              <a:t>2017 </a:t>
            </a:r>
            <a:r>
              <a:rPr lang="ru-RU" sz="1600" b="1" dirty="0">
                <a:latin typeface="Times New Roman" pitchFamily="18" charset="0"/>
              </a:rPr>
              <a:t>г.</a:t>
            </a:r>
          </a:p>
        </p:txBody>
      </p:sp>
      <p:pic>
        <p:nvPicPr>
          <p:cNvPr id="7" name="Рисунок 6" descr="333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11521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\Desktop\IMG-20161128-WA00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276872"/>
            <a:ext cx="2955472" cy="35612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115616" y="1340768"/>
          <a:ext cx="75608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923928" y="2924944"/>
            <a:ext cx="1944216" cy="15716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ПЕРВИЧНАЯ ПРОФСОЮЗНАЯ ОРГАНИЗАЦИЯ</a:t>
            </a:r>
            <a:endParaRPr lang="ru-RU" dirty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67544" y="332656"/>
            <a:ext cx="8229600" cy="711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Деятельность комиссий 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endCxn id="4" idx="0"/>
          </p:cNvCxnSpPr>
          <p:nvPr/>
        </p:nvCxnSpPr>
        <p:spPr>
          <a:xfrm>
            <a:off x="4860032" y="2420888"/>
            <a:ext cx="3600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>
            <a:off x="5790150" y="3643314"/>
            <a:ext cx="353489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643306" y="3643314"/>
            <a:ext cx="28945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3786184" y="4500570"/>
            <a:ext cx="428626" cy="357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5500694" y="4500570"/>
            <a:ext cx="28575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00783" y="188913"/>
            <a:ext cx="1799555" cy="2343079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endParaRPr lang="ru-RU" sz="240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3059113" y="836613"/>
            <a:ext cx="48974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chemeClr val="accent2"/>
                </a:solidFill>
                <a:latin typeface="Times New Roman" pitchFamily="18" charset="0"/>
              </a:rPr>
              <a:t>Заведующий </a:t>
            </a:r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</a:rPr>
              <a:t>МКДОУ</a:t>
            </a:r>
            <a:r>
              <a:rPr lang="ru-RU" sz="1600" b="1" i="1" dirty="0">
                <a:solidFill>
                  <a:schemeClr val="accent2"/>
                </a:solidFill>
                <a:latin typeface="Times New Roman" pitchFamily="18" charset="0"/>
              </a:rPr>
              <a:t>: </a:t>
            </a:r>
          </a:p>
          <a:p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</a:rPr>
              <a:t>Защепкина Татьяна Викторовна</a:t>
            </a:r>
            <a:endParaRPr lang="ru-RU" sz="16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4859338" y="2636838"/>
            <a:ext cx="42846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chemeClr val="accent2"/>
                </a:solidFill>
                <a:latin typeface="Times New Roman" pitchFamily="18" charset="0"/>
              </a:rPr>
              <a:t>Председатель </a:t>
            </a:r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</a:rPr>
              <a:t>ППО: </a:t>
            </a:r>
            <a:endParaRPr lang="ru-RU" sz="1600" b="1" i="1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</a:rPr>
              <a:t>Чебану Елена Николаевна</a:t>
            </a:r>
            <a:endParaRPr lang="ru-RU" sz="16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с двумя скругленными противолежащими углами 4"/>
          <p:cNvSpPr/>
          <p:nvPr/>
        </p:nvSpPr>
        <p:spPr>
          <a:xfrm>
            <a:off x="3059113" y="2060575"/>
            <a:ext cx="1655762" cy="2160588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endParaRPr lang="ru-RU" sz="240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3" name="Прямоугольник с двумя скругленными противолежащими углами 4"/>
          <p:cNvSpPr/>
          <p:nvPr/>
        </p:nvSpPr>
        <p:spPr>
          <a:xfrm>
            <a:off x="4571999" y="4437063"/>
            <a:ext cx="1584325" cy="2160587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endParaRPr lang="ru-RU" sz="240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17420" name="TextBox 6"/>
          <p:cNvSpPr txBox="1">
            <a:spLocks noChangeArrowheads="1"/>
          </p:cNvSpPr>
          <p:nvPr/>
        </p:nvSpPr>
        <p:spPr bwMode="auto">
          <a:xfrm>
            <a:off x="6444208" y="4581128"/>
            <a:ext cx="216058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</a:rPr>
              <a:t>Заместитель председателя ППО: </a:t>
            </a:r>
            <a:endParaRPr lang="ru-RU" sz="1600" b="1" i="1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</a:rPr>
              <a:t>Костюченко Анна Николаевна</a:t>
            </a:r>
          </a:p>
          <a:p>
            <a:endParaRPr lang="ru-RU" sz="12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47106" name="Picture 2" descr="C:\Users\комп\Desktop\004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783" y="188913"/>
            <a:ext cx="1799555" cy="234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комп\Desktop\IMAG511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060575"/>
            <a:ext cx="1655762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C:\Users\комп\Desktop\003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18036"/>
            <a:ext cx="1683872" cy="217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85720" y="368178"/>
            <a:ext cx="82153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результатам своей деятельности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МКДОУ «Детский сад № 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неоднократно был отмечен грамотами и дипломами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detsad4izb.dagschool.com/_http_schools/1751/detsad4izb/admin/ckfinder/core/connector/php/connector.phpfck_user_files/images/img090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1865679" cy="244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esktop\20170306_1503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772816"/>
            <a:ext cx="1777099" cy="234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etsad4izb.dagschool.com/_http_schools/1751/detsad4izb/admin/ckfinder/core/connector/php/connector.phpfck_user_files/images/img088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700808"/>
            <a:ext cx="18722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Культурно-массовая и организационная работа –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важное направление работы ППО.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1547813" y="1600200"/>
            <a:ext cx="6624637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Профсоюзный комитет активно участвует в организации и проведении таких праздников, как: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 дошкольного работника.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Новый год.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 защитников отечества.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Международный Женский день 8 марта.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 Победы.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 Здоровья.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Дни Охраны Труда.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Юбилеи сотрудников.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Профсоюзный комитет и весь коллектив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верят, что вся проводимая планомерная работа даст свои положительные результаты: повысится престиж Детского сада, улучшится социальное и эмоциональное самочувствие членов профсоюза, что способствует созданию благоприятного психологического микроклимата, необходимого для поддержания эффективной работоспособности всех членов коллектива.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700338" y="2565400"/>
            <a:ext cx="5903912" cy="4102100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endParaRPr lang="ru-RU">
              <a:solidFill>
                <a:srgbClr val="262626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Рисунок 5" descr="C:\Users\1\Desktop\Луиза\IMG_412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0928"/>
            <a:ext cx="4483272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1928802"/>
            <a:ext cx="656803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</a:t>
            </a:r>
            <a:r>
              <a:rPr lang="ru-RU" sz="54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ВНИМАНИЕ!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3861048"/>
            <a:ext cx="4968552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ФИО:Курбанова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Мариям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Сулеймановна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ДГУ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«Преподаватель биологии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(2009г); 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Занимаемая должность -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стаж работы –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стаж работы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 в ДОУ -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 председателем первичной профсоюзной организации в ДОУ –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1400" dirty="0"/>
          </a:p>
        </p:txBody>
      </p:sp>
      <p:pic>
        <p:nvPicPr>
          <p:cNvPr id="5" name="Рисунок 4" descr="C:\Users\1\Desktop\IMG-20161128-WA00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640"/>
            <a:ext cx="2955472" cy="35612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/>
          </p:cNvSpPr>
          <p:nvPr/>
        </p:nvSpPr>
        <p:spPr bwMode="auto">
          <a:xfrm>
            <a:off x="457200" y="274638"/>
            <a:ext cx="8229600" cy="221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dirty="0">
                <a:latin typeface="Calibri" pitchFamily="34" charset="0"/>
              </a:rPr>
              <a:t/>
            </a:r>
            <a:br>
              <a:rPr lang="ru-RU" sz="3200" dirty="0">
                <a:latin typeface="Calibri" pitchFamily="34" charset="0"/>
              </a:rPr>
            </a:br>
            <a:r>
              <a:rPr lang="ru-RU" sz="3200" b="1" dirty="0" smtClean="0"/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КРЕДО ПРОФСОЮЗНОГО ЛИДЕРА – 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единение всех участников взаимодействия в ДОУ: профсоюза, администрации и сотрудников.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115616" y="2564904"/>
          <a:ext cx="69600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6013" y="404813"/>
            <a:ext cx="7313612" cy="8810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Тесное взаимодействие </a:t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 администрацией детского сада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268760"/>
            <a:ext cx="6696744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профсоюзный лидер, я активно сотрудничаю и взаимодействую с администрацией детского сада в рамках социального партнёрства по следующим вопросам:</a:t>
            </a:r>
          </a:p>
          <a:p>
            <a:pPr marL="342900" lvl="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подготовки и заключения коллективного договора, а также осуществления контроля за его выполнением;</a:t>
            </a:r>
          </a:p>
          <a:p>
            <a:pPr marL="342900" lvl="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оплаты и охраны труда, установления режима рабочего времени и времени отдыха;</a:t>
            </a:r>
          </a:p>
          <a:p>
            <a:pPr marL="342900" lvl="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аттестации работников;  </a:t>
            </a:r>
          </a:p>
          <a:p>
            <a:pPr marL="342900" lvl="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соблюдения социальных льгот и гарантий, трудового законодательства и иных нормативных правовых актов, содержащих нормы трудового права, в соответствии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ст.370 ТК  РФ.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55776" y="1556792"/>
            <a:ext cx="5903913" cy="4391025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       </a:t>
            </a:r>
            <a:endParaRPr lang="ru-RU" dirty="0">
              <a:solidFill>
                <a:srgbClr val="262626"/>
              </a:solidFill>
              <a:latin typeface="Arial" charset="0"/>
              <a:cs typeface="Arial" charset="0"/>
            </a:endParaRPr>
          </a:p>
        </p:txBody>
      </p:sp>
      <p:sp>
        <p:nvSpPr>
          <p:cNvPr id="14341" name="Rectangle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dirty="0">
                <a:latin typeface="Calibri" pitchFamily="34" charset="0"/>
              </a:rPr>
              <a:t/>
            </a:r>
            <a:br>
              <a:rPr lang="ru-RU" sz="3200" dirty="0">
                <a:latin typeface="Calibri" pitchFamily="34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Девиз нашего профсоюза: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Что не сможет один, сможем вместе!</a:t>
            </a:r>
            <a:br>
              <a:rPr lang="ru-RU" sz="3200" b="1" i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1\Desktop\Луиза\IMG_412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4752527" cy="4104455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Наша цель: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1116013" y="1557338"/>
            <a:ext cx="7056437" cy="4464050"/>
          </a:xfrm>
        </p:spPr>
        <p:txBody>
          <a:bodyPr/>
          <a:lstStyle/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ru-RU" sz="2800" b="1" dirty="0" smtClean="0"/>
              <a:t>     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Основной целью профкома МКДОУ «Детского сада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является реализация уставных целей и задач профсоюза по представительству и защите индивидуальных и коллективных социально-трудовых, профессиональных прав и интересов членов профсоюза при взаимодействии с работодателем, органами местного самоуправления, общественными и иными организациями.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Наши задачи: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116013" y="1396901"/>
            <a:ext cx="72009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1.Создание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благоприятного психологического микроклимата, необходимого для поддержания эффективной работоспособности всех членов коллектива.</a:t>
            </a:r>
          </a:p>
          <a:p>
            <a:pPr indent="450850"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повышению профессионализма педагогических кадров, совершенствованию уровня и методов стимулирования деятельности работников образования, повышению их социального статуса.</a:t>
            </a:r>
          </a:p>
          <a:p>
            <a:pPr indent="450850"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Забота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 здоровье и эмоциональном состоянии сотрудников, обеспечение прав работников на здоровые и безопасные условия труда.</a:t>
            </a:r>
          </a:p>
          <a:p>
            <a:pPr indent="450850"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4. Взаимопомощь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членов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ППО.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711200"/>
          </a:xfrm>
        </p:spPr>
        <p:txBody>
          <a:bodyPr/>
          <a:lstStyle/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Основные направления деятельности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1500166" y="1214422"/>
            <a:ext cx="6913563" cy="4525963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400" b="1" dirty="0" smtClean="0"/>
              <a:t> 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Заключение "Коллективного договора" в интересах работников.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 Участие в решении вопросов защиты профессиональных интересов членов профсоюза (повышение квалификации, аттестация, тарификация и т.д.).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   Контроль за созданием безопасных условий и охрана труда.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Информационная деятельность.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Создание благоприятного психологического климата в педагогическом коллективе.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Оздоровительная и культурно-массовая работа.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467544" y="260648"/>
            <a:ext cx="8229600" cy="711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Нормативно-правовая база ППО 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1205619" y="1196752"/>
            <a:ext cx="6913563" cy="28083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Трудовой кодекс Российской Федерации.</a:t>
            </a:r>
          </a:p>
          <a:p>
            <a:pPr marL="342900" lvl="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Устав Профессионального союза работников народного образования и науки РФ.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 Общее положение о первичной профсоюзной организации.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 Положение о первичной профсоюзной организации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МКДОУ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 Коллективный договор.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 Иные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нормативные правовые акты Профсоюза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305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Наша цель:</vt:lpstr>
      <vt:lpstr>Слайд 7</vt:lpstr>
      <vt:lpstr>Основные направления деятельности  </vt:lpstr>
      <vt:lpstr>Слайд 9</vt:lpstr>
      <vt:lpstr>Слайд 10</vt:lpstr>
      <vt:lpstr>Слайд 11</vt:lpstr>
      <vt:lpstr>Слайд 12</vt:lpstr>
      <vt:lpstr>Культурно-массовая и организационная работа – важное направление работы ППО. </vt:lpstr>
      <vt:lpstr>  Профсоюзный комитет и весь коллектив МКДОУ верят, что вся проводимая планомерная работа даст свои положительные результаты: повысится престиж Детского сада, улучшится социальное и эмоциональное самочувствие членов профсоюза, что способствует созданию благоприятного психологического микроклимата, необходимого для поддержания эффективной работоспособности всех членов коллектива.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1</cp:lastModifiedBy>
  <cp:revision>140</cp:revision>
  <cp:lastPrinted>2014-03-21T11:49:44Z</cp:lastPrinted>
  <dcterms:created xsi:type="dcterms:W3CDTF">2012-08-01T10:59:38Z</dcterms:created>
  <dcterms:modified xsi:type="dcterms:W3CDTF">2017-12-22T12:30:07Z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601040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